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43" r:id="rId97"/>
    <p:sldId id="418" r:id="rId98"/>
    <p:sldId id="419" r:id="rId99"/>
    <p:sldId id="421" r:id="rId100"/>
    <p:sldId id="422" r:id="rId101"/>
    <p:sldId id="423" r:id="rId102"/>
    <p:sldId id="424" r:id="rId103"/>
    <p:sldId id="408"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1" autoAdjust="0"/>
    <p:restoredTop sz="95964" autoAdjust="0"/>
  </p:normalViewPr>
  <p:slideViewPr>
    <p:cSldViewPr snapToObjects="1">
      <p:cViewPr>
        <p:scale>
          <a:sx n="150" d="100"/>
          <a:sy n="150" d="100"/>
        </p:scale>
        <p:origin x="2717" y="1099"/>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15.03.2021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15.03.2021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leverage the distance bounding protocol to TEEs.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many of the runtime attacks will be mitigated because of the physical memory based isolation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729545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88</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74.png"/><Relationship Id="rId5" Type="http://schemas.openxmlformats.org/officeDocument/2006/relationships/image" Target="../media/image166.png"/><Relationship Id="rId4" Type="http://schemas.openxmlformats.org/officeDocument/2006/relationships/image" Target="../media/image130.png"/></Relationships>
</file>

<file path=ppt/slides/_rels/slide1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5.xml"/><Relationship Id="rId5" Type="http://schemas.openxmlformats.org/officeDocument/2006/relationships/image" Target="../media/image170.png"/><Relationship Id="rId4" Type="http://schemas.openxmlformats.org/officeDocument/2006/relationships/image" Target="../media/image19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4.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9.png"/><Relationship Id="rId11" Type="http://schemas.openxmlformats.org/officeDocument/2006/relationships/image" Target="../media/image132.png"/><Relationship Id="rId5" Type="http://schemas.openxmlformats.org/officeDocument/2006/relationships/image" Target="../media/image128.png"/><Relationship Id="rId10" Type="http://schemas.openxmlformats.org/officeDocument/2006/relationships/image" Target="../media/image131.png"/><Relationship Id="rId4" Type="http://schemas.openxmlformats.org/officeDocument/2006/relationships/image" Target="../media/image127.png"/><Relationship Id="rId9" Type="http://schemas.openxmlformats.org/officeDocument/2006/relationships/image" Target="../media/image130.png"/><Relationship Id="rId14" Type="http://schemas.openxmlformats.org/officeDocument/2006/relationships/image" Target="../media/image135.png"/></Relationships>
</file>

<file path=ppt/slides/_rels/slide5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5.png"/><Relationship Id="rId5" Type="http://schemas.openxmlformats.org/officeDocument/2006/relationships/image" Target="../media/image137.png"/><Relationship Id="rId10" Type="http://schemas.openxmlformats.org/officeDocument/2006/relationships/image" Target="../media/image140.png"/><Relationship Id="rId4" Type="http://schemas.openxmlformats.org/officeDocument/2006/relationships/image" Target="../media/image136.png"/><Relationship Id="rId9" Type="http://schemas.openxmlformats.org/officeDocument/2006/relationships/image" Target="../media/image139.png"/></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28.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55.png"/><Relationship Id="rId4" Type="http://schemas.openxmlformats.org/officeDocument/2006/relationships/image" Target="../media/image136.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6.png"/><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22.png"/><Relationship Id="rId4" Type="http://schemas.openxmlformats.org/officeDocument/2006/relationships/image" Target="../media/image137.png"/><Relationship Id="rId9" Type="http://schemas.openxmlformats.org/officeDocument/2006/relationships/image" Target="../media/image138.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55.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35.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7.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46.png"/><Relationship Id="rId3" Type="http://schemas.openxmlformats.org/officeDocument/2006/relationships/notesSlide" Target="../notesSlides/notesSlide36.xml"/><Relationship Id="rId7" Type="http://schemas.openxmlformats.org/officeDocument/2006/relationships/image" Target="../media/image143.png"/><Relationship Id="rId12" Type="http://schemas.openxmlformats.org/officeDocument/2006/relationships/image" Target="../media/image145.png"/><Relationship Id="rId2" Type="http://schemas.openxmlformats.org/officeDocument/2006/relationships/slideLayout" Target="../slideLayouts/slideLayout5.xml"/><Relationship Id="rId16" Type="http://schemas.openxmlformats.org/officeDocument/2006/relationships/image" Target="../media/image134.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44.png"/><Relationship Id="rId5" Type="http://schemas.openxmlformats.org/officeDocument/2006/relationships/image" Target="../media/image137.png"/><Relationship Id="rId1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 Id="rId14" Type="http://schemas.openxmlformats.org/officeDocument/2006/relationships/image" Target="../media/image128.pn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8.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2.pn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43.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1.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41.png"/><Relationship Id="rId3" Type="http://schemas.openxmlformats.org/officeDocument/2006/relationships/image" Target="../media/image73.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74.png"/><Relationship Id="rId9" Type="http://schemas.openxmlformats.org/officeDocument/2006/relationships/image" Target="../media/image158.png"/></Relationships>
</file>

<file path=ppt/slides/_rels/slide7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9.png"/><Relationship Id="rId12"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55.png"/><Relationship Id="rId5" Type="http://schemas.openxmlformats.org/officeDocument/2006/relationships/image" Target="../media/image157.png"/><Relationship Id="rId10" Type="http://schemas.openxmlformats.org/officeDocument/2006/relationships/image" Target="../media/image73.png"/><Relationship Id="rId4" Type="http://schemas.openxmlformats.org/officeDocument/2006/relationships/image" Target="../media/image156.png"/><Relationship Id="rId9" Type="http://schemas.openxmlformats.org/officeDocument/2006/relationships/image" Target="../media/image74.png"/><Relationship Id="rId14" Type="http://schemas.openxmlformats.org/officeDocument/2006/relationships/image" Target="../media/image141.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54.png"/><Relationship Id="rId12" Type="http://schemas.openxmlformats.org/officeDocument/2006/relationships/image" Target="../media/image141.png"/><Relationship Id="rId17" Type="http://schemas.openxmlformats.org/officeDocument/2006/relationships/image" Target="../media/image155.png"/><Relationship Id="rId2" Type="http://schemas.openxmlformats.org/officeDocument/2006/relationships/image" Target="../media/image163.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6.png"/><Relationship Id="rId11" Type="http://schemas.openxmlformats.org/officeDocument/2006/relationships/image" Target="../media/image161.png"/><Relationship Id="rId5" Type="http://schemas.openxmlformats.org/officeDocument/2006/relationships/image" Target="../media/image165.png"/><Relationship Id="rId15" Type="http://schemas.openxmlformats.org/officeDocument/2006/relationships/image" Target="../media/image169.png"/><Relationship Id="rId10" Type="http://schemas.openxmlformats.org/officeDocument/2006/relationships/image" Target="../media/image160.png"/><Relationship Id="rId4" Type="http://schemas.openxmlformats.org/officeDocument/2006/relationships/image" Target="../media/image164.png"/><Relationship Id="rId9" Type="http://schemas.openxmlformats.org/officeDocument/2006/relationships/image" Target="../media/image62.png"/><Relationship Id="rId14" Type="http://schemas.openxmlformats.org/officeDocument/2006/relationships/image" Target="../media/image168.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0.png"/><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172.png"/></Relationships>
</file>

<file path=ppt/slides/_rels/slide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6.png"/><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74.png"/><Relationship Id="rId4" Type="http://schemas.openxmlformats.org/officeDocument/2006/relationships/image" Target="../media/image158.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58.png"/><Relationship Id="rId7" Type="http://schemas.openxmlformats.org/officeDocument/2006/relationships/image" Target="../media/image176.png"/><Relationship Id="rId2" Type="http://schemas.openxmlformats.org/officeDocument/2006/relationships/image" Target="../media/image157.png"/><Relationship Id="rId1" Type="http://schemas.openxmlformats.org/officeDocument/2006/relationships/slideLayout" Target="../slideLayouts/slideLayout5.xml"/><Relationship Id="rId6" Type="http://schemas.openxmlformats.org/officeDocument/2006/relationships/image" Target="../media/image175.png"/><Relationship Id="rId5" Type="http://schemas.openxmlformats.org/officeDocument/2006/relationships/image" Target="../media/image154.png"/><Relationship Id="rId10" Type="http://schemas.openxmlformats.org/officeDocument/2006/relationships/image" Target="../media/image179.png"/><Relationship Id="rId4" Type="http://schemas.openxmlformats.org/officeDocument/2006/relationships/image" Target="../media/image174.png"/><Relationship Id="rId9" Type="http://schemas.openxmlformats.org/officeDocument/2006/relationships/image" Target="../media/image1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80.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3.png"/><Relationship Id="rId4" Type="http://schemas.openxmlformats.org/officeDocument/2006/relationships/image" Target="../media/image182.png"/></Relationships>
</file>

<file path=ppt/slides/_rels/slide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5.xml"/><Relationship Id="rId5" Type="http://schemas.openxmlformats.org/officeDocument/2006/relationships/image" Target="../media/image187.png"/><Relationship Id="rId4" Type="http://schemas.openxmlformats.org/officeDocument/2006/relationships/image" Target="../media/image18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9.png"/><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3/15/2021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3/15/2021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3/15/2021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a:extLst>
              <a:ext uri="{FF2B5EF4-FFF2-40B4-BE49-F238E27FC236}">
                <a16:creationId xmlns:a16="http://schemas.microsoft.com/office/drawing/2014/main" id="{F02B7024-AE43-4F48-BE64-2633E42EB523}"/>
              </a:ext>
            </a:extLst>
          </p:cNvPr>
          <p:cNvCxnSpPr>
            <a:cxnSpLocks/>
            <a:stCxn id="2" idx="2"/>
            <a:endCxn id="113" idx="0"/>
          </p:cNvCxnSpPr>
          <p:nvPr/>
        </p:nvCxnSpPr>
        <p:spPr>
          <a:xfrm>
            <a:off x="4178268" y="2407084"/>
            <a:ext cx="29744"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 idx="2"/>
            <a:endCxn id="28" idx="0"/>
          </p:cNvCxnSpPr>
          <p:nvPr/>
        </p:nvCxnSpPr>
        <p:spPr>
          <a:xfrm flipH="1">
            <a:off x="1312412" y="2407084"/>
            <a:ext cx="2865856"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83" idx="0"/>
            <a:endCxn id="37" idx="0"/>
          </p:cNvCxnSpPr>
          <p:nvPr/>
        </p:nvCxnSpPr>
        <p:spPr>
          <a:xfrm>
            <a:off x="4134904" y="2372386"/>
            <a:ext cx="4471402" cy="131312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1312412" y="4328446"/>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606306" y="4328446"/>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1675304" y="3100292"/>
            <a:ext cx="94135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MB</a:t>
            </a:r>
          </a:p>
        </p:txBody>
      </p:sp>
      <p:sp>
        <p:nvSpPr>
          <p:cNvPr id="51" name="Rectangle 50">
            <a:extLst>
              <a:ext uri="{FF2B5EF4-FFF2-40B4-BE49-F238E27FC236}">
                <a16:creationId xmlns:a16="http://schemas.microsoft.com/office/drawing/2014/main" id="{881AD202-5D45-4F2A-B091-358D4C24E8BB}"/>
              </a:ext>
            </a:extLst>
          </p:cNvPr>
          <p:cNvSpPr/>
          <p:nvPr/>
        </p:nvSpPr>
        <p:spPr>
          <a:xfrm>
            <a:off x="6343927" y="3071134"/>
            <a:ext cx="102265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630947"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7924841"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73819" y="3419542"/>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473496" y="3419542"/>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473496" y="5130604"/>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41503" y="5130604"/>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16" idx="0"/>
            <a:endCxn id="37" idx="0"/>
          </p:cNvCxnSpPr>
          <p:nvPr/>
        </p:nvCxnSpPr>
        <p:spPr>
          <a:xfrm flipH="1">
            <a:off x="8606306" y="2337706"/>
            <a:ext cx="895060" cy="134780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1697" y="1611880"/>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8374202" y="2994842"/>
            <a:ext cx="115731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447800"/>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77" name="Group 76">
            <a:extLst>
              <a:ext uri="{FF2B5EF4-FFF2-40B4-BE49-F238E27FC236}">
                <a16:creationId xmlns:a16="http://schemas.microsoft.com/office/drawing/2014/main" id="{390878CB-B53B-40C7-8263-D4AAA43581A9}"/>
              </a:ext>
            </a:extLst>
          </p:cNvPr>
          <p:cNvGrpSpPr/>
          <p:nvPr/>
        </p:nvGrpSpPr>
        <p:grpSpPr>
          <a:xfrm>
            <a:off x="3186546" y="1219200"/>
            <a:ext cx="1802319" cy="163947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7947915" y="5260987"/>
                <a:ext cx="1441485" cy="369332"/>
              </a:xfrm>
              <a:prstGeom prst="rect">
                <a:avLst/>
              </a:prstGeom>
            </p:spPr>
            <p:txBody>
              <a:bodyPr wrap="none">
                <a:spAutoFit/>
              </a:bodyPr>
              <a:lstStyle/>
              <a:p>
                <a:r>
                  <a:rPr lang="en-US" dirty="0"/>
                  <a:t>Medical App</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2" name="Picture 1">
            <a:extLst>
              <a:ext uri="{FF2B5EF4-FFF2-40B4-BE49-F238E27FC236}">
                <a16:creationId xmlns:a16="http://schemas.microsoft.com/office/drawing/2014/main" id="{5EF0844A-EC10-4D55-AEDD-DBD3ABD89EBC}"/>
              </a:ext>
            </a:extLst>
          </p:cNvPr>
          <p:cNvPicPr>
            <a:picLocks noChangeAspect="1"/>
          </p:cNvPicPr>
          <p:nvPr/>
        </p:nvPicPr>
        <p:blipFill>
          <a:blip r:embed="rId8"/>
          <a:stretch>
            <a:fillRect/>
          </a:stretch>
        </p:blipFill>
        <p:spPr>
          <a:xfrm>
            <a:off x="3586650" y="1120519"/>
            <a:ext cx="1183235" cy="1286565"/>
          </a:xfrm>
          <a:prstGeom prst="rect">
            <a:avLst/>
          </a:prstGeom>
        </p:spPr>
      </p:pic>
      <p:pic>
        <p:nvPicPr>
          <p:cNvPr id="110" name="Picture 109">
            <a:extLst>
              <a:ext uri="{FF2B5EF4-FFF2-40B4-BE49-F238E27FC236}">
                <a16:creationId xmlns:a16="http://schemas.microsoft.com/office/drawing/2014/main" id="{621F1F93-DE39-4A48-A598-E66AC05265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702" y="1704516"/>
            <a:ext cx="843835" cy="843835"/>
          </a:xfrm>
          <a:prstGeom prst="rect">
            <a:avLst/>
          </a:prstGeom>
        </p:spPr>
      </p:pic>
      <p:grpSp>
        <p:nvGrpSpPr>
          <p:cNvPr id="112" name="Group 111">
            <a:extLst>
              <a:ext uri="{FF2B5EF4-FFF2-40B4-BE49-F238E27FC236}">
                <a16:creationId xmlns:a16="http://schemas.microsoft.com/office/drawing/2014/main" id="{1F0C0BFD-13D4-4BDE-944F-757F7AFDDCFE}"/>
              </a:ext>
            </a:extLst>
          </p:cNvPr>
          <p:cNvGrpSpPr/>
          <p:nvPr/>
        </p:nvGrpSpPr>
        <p:grpSpPr>
          <a:xfrm>
            <a:off x="2969419" y="3419542"/>
            <a:ext cx="2229193" cy="908904"/>
            <a:chOff x="3254826" y="3016711"/>
            <a:chExt cx="2229193" cy="908904"/>
          </a:xfrm>
        </p:grpSpPr>
        <p:sp>
          <p:nvSpPr>
            <p:cNvPr id="113" name="Rectangle 112">
              <a:extLst>
                <a:ext uri="{FF2B5EF4-FFF2-40B4-BE49-F238E27FC236}">
                  <a16:creationId xmlns:a16="http://schemas.microsoft.com/office/drawing/2014/main" id="{242C1ADB-BD3F-418D-A1E0-00DEEB6299FF}"/>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Pump controller enclave report</a:t>
              </a:r>
            </a:p>
          </p:txBody>
        </p:sp>
        <p:grpSp>
          <p:nvGrpSpPr>
            <p:cNvPr id="114" name="Group 113">
              <a:extLst>
                <a:ext uri="{FF2B5EF4-FFF2-40B4-BE49-F238E27FC236}">
                  <a16:creationId xmlns:a16="http://schemas.microsoft.com/office/drawing/2014/main" id="{ADAA3C19-B807-488E-A53A-76C2BC836C92}"/>
                </a:ext>
              </a:extLst>
            </p:cNvPr>
            <p:cNvGrpSpPr/>
            <p:nvPr/>
          </p:nvGrpSpPr>
          <p:grpSpPr>
            <a:xfrm>
              <a:off x="3254826" y="3016711"/>
              <a:ext cx="436820" cy="489741"/>
              <a:chOff x="8115804" y="3109839"/>
              <a:chExt cx="673403" cy="754986"/>
            </a:xfrm>
          </p:grpSpPr>
          <p:pic>
            <p:nvPicPr>
              <p:cNvPr id="115" name="Picture 114">
                <a:extLst>
                  <a:ext uri="{FF2B5EF4-FFF2-40B4-BE49-F238E27FC236}">
                    <a16:creationId xmlns:a16="http://schemas.microsoft.com/office/drawing/2014/main" id="{7C27233F-E712-4AB8-B1C9-19E6887A1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16" name="Picture 115">
                <a:extLst>
                  <a:ext uri="{FF2B5EF4-FFF2-40B4-BE49-F238E27FC236}">
                    <a16:creationId xmlns:a16="http://schemas.microsoft.com/office/drawing/2014/main" id="{2B08C2BB-296E-498F-8593-74F02146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8" name="Group 117">
            <a:extLst>
              <a:ext uri="{FF2B5EF4-FFF2-40B4-BE49-F238E27FC236}">
                <a16:creationId xmlns:a16="http://schemas.microsoft.com/office/drawing/2014/main" id="{B8931FAE-8A7D-431D-8146-EFB9CD9D1359}"/>
              </a:ext>
            </a:extLst>
          </p:cNvPr>
          <p:cNvGrpSpPr/>
          <p:nvPr/>
        </p:nvGrpSpPr>
        <p:grpSpPr>
          <a:xfrm>
            <a:off x="3029509" y="5149741"/>
            <a:ext cx="2101069" cy="959521"/>
            <a:chOff x="3322510" y="4727773"/>
            <a:chExt cx="2101069" cy="959521"/>
          </a:xfrm>
        </p:grpSpPr>
        <p:sp>
          <p:nvSpPr>
            <p:cNvPr id="119" name="Rectangle 118">
              <a:extLst>
                <a:ext uri="{FF2B5EF4-FFF2-40B4-BE49-F238E27FC236}">
                  <a16:creationId xmlns:a16="http://schemas.microsoft.com/office/drawing/2014/main" id="{F96EFB4F-9C2C-4375-B2F1-58177DA3F55F}"/>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7476DEEA-2B5C-47BA-B9D5-700611A8D61C}"/>
                </a:ext>
              </a:extLst>
            </p:cNvPr>
            <p:cNvSpPr/>
            <p:nvPr/>
          </p:nvSpPr>
          <p:spPr>
            <a:xfrm>
              <a:off x="4636184" y="5275767"/>
              <a:ext cx="787395" cy="369332"/>
            </a:xfrm>
            <a:prstGeom prst="rect">
              <a:avLst/>
            </a:prstGeom>
          </p:spPr>
          <p:txBody>
            <a:bodyPr wrap="none">
              <a:spAutoFit/>
            </a:bodyPr>
            <a:lstStyle/>
            <a:p>
              <a:r>
                <a:rPr lang="en-US" dirty="0"/>
                <a:t>report</a:t>
              </a:r>
            </a:p>
          </p:txBody>
        </p:sp>
        <p:grpSp>
          <p:nvGrpSpPr>
            <p:cNvPr id="122" name="Group 121">
              <a:extLst>
                <a:ext uri="{FF2B5EF4-FFF2-40B4-BE49-F238E27FC236}">
                  <a16:creationId xmlns:a16="http://schemas.microsoft.com/office/drawing/2014/main" id="{DC0AF733-A298-4B07-9F11-A7B035F21AE0}"/>
                </a:ext>
              </a:extLst>
            </p:cNvPr>
            <p:cNvGrpSpPr/>
            <p:nvPr/>
          </p:nvGrpSpPr>
          <p:grpSpPr>
            <a:xfrm>
              <a:off x="3322510" y="4727773"/>
              <a:ext cx="436820" cy="489741"/>
              <a:chOff x="8115804" y="3109839"/>
              <a:chExt cx="673403" cy="754986"/>
            </a:xfrm>
          </p:grpSpPr>
          <p:pic>
            <p:nvPicPr>
              <p:cNvPr id="123" name="Picture 122">
                <a:extLst>
                  <a:ext uri="{FF2B5EF4-FFF2-40B4-BE49-F238E27FC236}">
                    <a16:creationId xmlns:a16="http://schemas.microsoft.com/office/drawing/2014/main" id="{7C8F7EE4-571C-477C-BBAF-29EDC0D3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24" name="Picture 123">
                <a:extLst>
                  <a:ext uri="{FF2B5EF4-FFF2-40B4-BE49-F238E27FC236}">
                    <a16:creationId xmlns:a16="http://schemas.microsoft.com/office/drawing/2014/main" id="{7C187EB8-692A-451E-BEC3-1E64E6A38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111" name="Picture 2" descr="Image result for dana diabecare rs">
            <a:extLst>
              <a:ext uri="{FF2B5EF4-FFF2-40B4-BE49-F238E27FC236}">
                <a16:creationId xmlns:a16="http://schemas.microsoft.com/office/drawing/2014/main" id="{B542EA97-C0AF-4F8B-BA09-F2669F3D3D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5338" y="5509651"/>
            <a:ext cx="1113234" cy="55661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a:extLst>
              <a:ext uri="{FF2B5EF4-FFF2-40B4-BE49-F238E27FC236}">
                <a16:creationId xmlns:a16="http://schemas.microsoft.com/office/drawing/2014/main" id="{E243CCE1-E058-46FD-98A4-AA80BF141F3C}"/>
              </a:ext>
            </a:extLst>
          </p:cNvPr>
          <p:cNvCxnSpPr>
            <a:cxnSpLocks/>
            <a:stCxn id="113" idx="2"/>
            <a:endCxn id="119" idx="0"/>
          </p:cNvCxnSpPr>
          <p:nvPr/>
        </p:nvCxnSpPr>
        <p:spPr>
          <a:xfrm flipH="1">
            <a:off x="4200418" y="4328446"/>
            <a:ext cx="7594" cy="113788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D6620FC-D019-4037-9E33-DD5CBBC110C5}"/>
              </a:ext>
            </a:extLst>
          </p:cNvPr>
          <p:cNvSpPr/>
          <p:nvPr/>
        </p:nvSpPr>
        <p:spPr>
          <a:xfrm>
            <a:off x="3552400"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127" name="Rectangle 126">
            <a:extLst>
              <a:ext uri="{FF2B5EF4-FFF2-40B4-BE49-F238E27FC236}">
                <a16:creationId xmlns:a16="http://schemas.microsoft.com/office/drawing/2014/main" id="{4CAC6967-A0B5-4342-A6B2-B1CA1C250EDF}"/>
              </a:ext>
            </a:extLst>
          </p:cNvPr>
          <p:cNvSpPr/>
          <p:nvPr/>
        </p:nvSpPr>
        <p:spPr>
          <a:xfrm>
            <a:off x="3599544" y="3082377"/>
            <a:ext cx="1206522"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MB</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P spid="74" grpId="0" animBg="1"/>
      <p:bldP spid="126" grpId="0" animBg="1"/>
      <p:bldP spid="12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3/15/2021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3/15/2021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18934</TotalTime>
  <Words>4673</Words>
  <Application>Microsoft Office PowerPoint</Application>
  <PresentationFormat>Custom</PresentationFormat>
  <Paragraphs>1388</Paragraphs>
  <Slides>105</Slides>
  <Notes>46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644</cp:revision>
  <cp:lastPrinted>2013-06-08T11:22:51Z</cp:lastPrinted>
  <dcterms:created xsi:type="dcterms:W3CDTF">2019-12-03T10:53:56Z</dcterms:created>
  <dcterms:modified xsi:type="dcterms:W3CDTF">2021-03-15T11:32:27Z</dcterms:modified>
</cp:coreProperties>
</file>